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9" r:id="rId3"/>
    <p:sldId id="300" r:id="rId4"/>
    <p:sldId id="301" r:id="rId5"/>
    <p:sldId id="304" r:id="rId6"/>
    <p:sldId id="305" r:id="rId7"/>
    <p:sldId id="258" r:id="rId8"/>
    <p:sldId id="259" r:id="rId9"/>
    <p:sldId id="260" r:id="rId10"/>
    <p:sldId id="261" r:id="rId11"/>
    <p:sldId id="264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10" d="100"/>
          <a:sy n="110" d="100"/>
        </p:scale>
        <p:origin x="-216" y="12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294C24C6-DFC1-4CAB-A78D-76DE515BF88B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8A3751-022F-4D56-B31E-0A32397722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71056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Nesting of increment and decrement operator is possible?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1624013"/>
            <a:ext cx="89820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724025"/>
            <a:ext cx="83248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09800"/>
            <a:ext cx="524034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57400"/>
            <a:ext cx="5525738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time error we will get can not </a:t>
            </a:r>
            <a:r>
              <a:rPr lang="en-US" dirty="0" err="1" smtClean="0"/>
              <a:t>asign</a:t>
            </a:r>
            <a:r>
              <a:rPr lang="en-US" dirty="0" smtClean="0"/>
              <a:t> a value to final variable x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73723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6858000" cy="347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3581400"/>
            <a:ext cx="6982015" cy="347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153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352800"/>
            <a:ext cx="75628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difference between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b++</a:t>
            </a:r>
          </a:p>
          <a:p>
            <a:pPr lvl="1"/>
            <a:r>
              <a:rPr lang="en-US" dirty="0" smtClean="0"/>
              <a:t>b=b+1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byte a=10;</a:t>
            </a:r>
          </a:p>
          <a:p>
            <a:r>
              <a:rPr lang="en-US" dirty="0" smtClean="0"/>
              <a:t>byte b=11;</a:t>
            </a:r>
          </a:p>
          <a:p>
            <a:r>
              <a:rPr lang="en-US" dirty="0" smtClean="0"/>
              <a:t>byte c=</a:t>
            </a:r>
            <a:r>
              <a:rPr lang="en-US" dirty="0" err="1" smtClean="0"/>
              <a:t>a+b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system.out.println</a:t>
            </a:r>
            <a:r>
              <a:rPr lang="en-US" dirty="0" smtClean="0"/>
              <a:t>(c);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890713"/>
            <a:ext cx="60579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52465"/>
            <a:ext cx="9144000" cy="42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5050" y="1414463"/>
            <a:ext cx="45339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64484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4191000"/>
            <a:ext cx="7239000" cy="153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2252663"/>
            <a:ext cx="42957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781175"/>
            <a:ext cx="79819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77343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1900238"/>
            <a:ext cx="85439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15"/>
            <a:ext cx="9144000" cy="293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38" y="1466850"/>
            <a:ext cx="5495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0738" y="1438275"/>
            <a:ext cx="49625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5900"/>
            <a:ext cx="110109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3483"/>
            <a:ext cx="8869680" cy="39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81075"/>
            <a:ext cx="8869680" cy="385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90639"/>
            <a:ext cx="8686800" cy="326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09688"/>
            <a:ext cx="8778240" cy="405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62088"/>
            <a:ext cx="83248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1747838"/>
            <a:ext cx="59340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263" y="1447800"/>
            <a:ext cx="49434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" y="1847850"/>
            <a:ext cx="88963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0175" y="1362075"/>
            <a:ext cx="63436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23975"/>
            <a:ext cx="98107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1004888"/>
            <a:ext cx="86487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13"/>
            <a:ext cx="9052560" cy="213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66779"/>
            <a:ext cx="7239000" cy="2532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138371"/>
            <a:ext cx="9144000" cy="223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7731"/>
            <a:ext cx="8961120" cy="40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1177"/>
            <a:ext cx="8961120" cy="315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776413"/>
            <a:ext cx="825817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1138"/>
            <a:ext cx="9052560" cy="335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47913"/>
            <a:ext cx="9144000" cy="1832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33469"/>
            <a:ext cx="9052560" cy="361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63" y="1724025"/>
            <a:ext cx="62388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225" y="1914525"/>
            <a:ext cx="55435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181225"/>
            <a:ext cx="90011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0175" y="1562100"/>
            <a:ext cx="63436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4039"/>
            <a:ext cx="9144000" cy="281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5" y="1214438"/>
            <a:ext cx="50482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685800"/>
          <a:ext cx="7239000" cy="212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value of</a:t>
                      </a:r>
                      <a:r>
                        <a:rPr lang="en-US" baseline="0" dirty="0" smtClean="0"/>
                        <a:t> X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 of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value of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Y=++x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Y=--x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Y=x--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538" y="795338"/>
            <a:ext cx="81629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7888" y="1176338"/>
            <a:ext cx="48482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9663"/>
            <a:ext cx="8412480" cy="418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190626"/>
            <a:ext cx="8503920" cy="440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1"/>
            <a:ext cx="8595360" cy="357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00113"/>
            <a:ext cx="8138160" cy="366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3" y="1233493"/>
            <a:ext cx="7498080" cy="391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22"/>
            <a:ext cx="7132320" cy="354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2575" cy="721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8"/>
            <a:ext cx="8503920" cy="53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x=10;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y=++x;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(y);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300163"/>
            <a:ext cx="4419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1047750"/>
            <a:ext cx="59531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788" y="1666875"/>
            <a:ext cx="72104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1395413"/>
            <a:ext cx="59340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5063" y="2214563"/>
            <a:ext cx="43338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2664"/>
            <a:ext cx="8778240" cy="195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881188"/>
            <a:ext cx="79343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688" y="2124075"/>
            <a:ext cx="65246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881188"/>
            <a:ext cx="71342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8869680" cy="333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599"/>
            <a:ext cx="7574536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85800"/>
            <a:ext cx="4114800" cy="523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429000"/>
            <a:ext cx="4480560" cy="131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52526"/>
            <a:ext cx="8503920" cy="344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95413"/>
            <a:ext cx="7863840" cy="308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19088"/>
            <a:ext cx="8138160" cy="456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659827"/>
            <a:ext cx="7239000" cy="274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" y="1352559"/>
            <a:ext cx="6949440" cy="332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95358"/>
            <a:ext cx="8046720" cy="333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4588" y="2119313"/>
            <a:ext cx="43148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4888"/>
            <a:ext cx="8503920" cy="326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7725"/>
            <a:ext cx="8778240" cy="381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52885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03617"/>
            <a:ext cx="7239000" cy="245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98989"/>
            <a:ext cx="7239000" cy="226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"/>
            <a:ext cx="6583680" cy="434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46613"/>
            <a:ext cx="7239000" cy="297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169677"/>
            <a:ext cx="7239000" cy="172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38511"/>
            <a:ext cx="7239000" cy="238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72922" y="1609725"/>
            <a:ext cx="6607556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392</TotalTime>
  <Words>237</Words>
  <Application>Microsoft Office PowerPoint</Application>
  <PresentationFormat>On-screen Show (4:3)</PresentationFormat>
  <Paragraphs>106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Opulent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Nesting of increment and decrement operator is possible?</vt:lpstr>
      <vt:lpstr>Slide 12</vt:lpstr>
      <vt:lpstr>Slide 13</vt:lpstr>
      <vt:lpstr>What is output?</vt:lpstr>
      <vt:lpstr>What is output?</vt:lpstr>
      <vt:lpstr>Slide 16</vt:lpstr>
      <vt:lpstr>Slide 17</vt:lpstr>
      <vt:lpstr>Slide 18</vt:lpstr>
      <vt:lpstr>Slide 19</vt:lpstr>
      <vt:lpstr>What is difference between 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42</cp:revision>
  <dcterms:created xsi:type="dcterms:W3CDTF">2022-04-04T20:00:53Z</dcterms:created>
  <dcterms:modified xsi:type="dcterms:W3CDTF">2022-04-06T22:35:51Z</dcterms:modified>
</cp:coreProperties>
</file>